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"/>
  </p:notesMasterIdLst>
  <p:sldIdLst>
    <p:sldId id="273" r:id="rId2"/>
  </p:sldIdLst>
  <p:sldSz cx="9144000" cy="5143500" type="screen16x9"/>
  <p:notesSz cx="6858000" cy="9144000"/>
  <p:embeddedFontLst>
    <p:embeddedFont>
      <p:font typeface="Google Sans" panose="020B0604020202020204" charset="0"/>
      <p:regular r:id="rId4"/>
      <p:bold r:id="rId5"/>
      <p:italic r:id="rId6"/>
      <p:boldItalic r:id="rId7"/>
    </p:embeddedFont>
    <p:embeddedFont>
      <p:font typeface="Google Sans SemiBold" panose="020B0604020202020204" charset="0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7FF3"/>
    <a:srgbClr val="434343"/>
    <a:srgbClr val="32A751"/>
    <a:srgbClr val="FBB900"/>
    <a:srgbClr val="EA4032"/>
    <a:srgbClr val="9FA2A5"/>
    <a:srgbClr val="EBEBEC"/>
    <a:srgbClr val="5E6267"/>
    <a:srgbClr val="7FACF8"/>
    <a:srgbClr val="4285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30" autoAdjust="0"/>
    <p:restoredTop sz="94660"/>
  </p:normalViewPr>
  <p:slideViewPr>
    <p:cSldViewPr snapToGrid="0">
      <p:cViewPr varScale="1">
        <p:scale>
          <a:sx n="93" d="100"/>
          <a:sy n="93" d="100"/>
        </p:scale>
        <p:origin x="44" y="1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ableStyles" Target="tableStyle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910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30C7984B-6191-5C27-6C9B-C4D0A45AF5B6}"/>
              </a:ext>
            </a:extLst>
          </p:cNvPr>
          <p:cNvGrpSpPr/>
          <p:nvPr/>
        </p:nvGrpSpPr>
        <p:grpSpPr>
          <a:xfrm>
            <a:off x="1130181" y="453172"/>
            <a:ext cx="1204166" cy="718113"/>
            <a:chOff x="671129" y="666008"/>
            <a:chExt cx="1204166" cy="718113"/>
          </a:xfrm>
        </p:grpSpPr>
        <p:pic>
          <p:nvPicPr>
            <p:cNvPr id="4" name="Graphic 3" descr="Laptop">
              <a:extLst>
                <a:ext uri="{FF2B5EF4-FFF2-40B4-BE49-F238E27FC236}">
                  <a16:creationId xmlns:a16="http://schemas.microsoft.com/office/drawing/2014/main" id="{4B030CFF-C51E-0659-6932-AF2CBB4AE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63092" y="666008"/>
              <a:ext cx="692809" cy="692809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B15B27F-DB9E-9083-D978-ED03C7CAC115}"/>
                </a:ext>
              </a:extLst>
            </p:cNvPr>
            <p:cNvSpPr txBox="1"/>
            <p:nvPr/>
          </p:nvSpPr>
          <p:spPr>
            <a:xfrm>
              <a:off x="671129" y="1168677"/>
              <a:ext cx="120416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Serena Frontend App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41F1C04-02B5-22A0-D484-4407039BB178}"/>
              </a:ext>
            </a:extLst>
          </p:cNvPr>
          <p:cNvGrpSpPr/>
          <p:nvPr/>
        </p:nvGrpSpPr>
        <p:grpSpPr>
          <a:xfrm>
            <a:off x="13670" y="548420"/>
            <a:ext cx="609578" cy="589812"/>
            <a:chOff x="13670" y="796387"/>
            <a:chExt cx="609578" cy="589812"/>
          </a:xfrm>
        </p:grpSpPr>
        <p:pic>
          <p:nvPicPr>
            <p:cNvPr id="5" name="Graphic 4" descr="User">
              <a:extLst>
                <a:ext uri="{FF2B5EF4-FFF2-40B4-BE49-F238E27FC236}">
                  <a16:creationId xmlns:a16="http://schemas.microsoft.com/office/drawing/2014/main" id="{5ED4E594-E174-58CC-78F5-73E85C4E52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1684" y="796387"/>
              <a:ext cx="502312" cy="502312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6AC3E99-435A-0352-D2DD-D1091127A742}"/>
                </a:ext>
              </a:extLst>
            </p:cNvPr>
            <p:cNvSpPr txBox="1"/>
            <p:nvPr/>
          </p:nvSpPr>
          <p:spPr>
            <a:xfrm>
              <a:off x="13670" y="1170755"/>
              <a:ext cx="6095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End User</a:t>
              </a:r>
            </a:p>
          </p:txBody>
        </p:sp>
      </p:grp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279C27A-FF76-3A28-1223-BC8472EE6F72}"/>
              </a:ext>
            </a:extLst>
          </p:cNvPr>
          <p:cNvCxnSpPr/>
          <p:nvPr/>
        </p:nvCxnSpPr>
        <p:spPr>
          <a:xfrm>
            <a:off x="402956" y="730563"/>
            <a:ext cx="6509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D3E565C-CAF3-88E9-49F4-3B5408576163}"/>
              </a:ext>
            </a:extLst>
          </p:cNvPr>
          <p:cNvCxnSpPr>
            <a:cxnSpLocks/>
          </p:cNvCxnSpPr>
          <p:nvPr/>
        </p:nvCxnSpPr>
        <p:spPr>
          <a:xfrm flipH="1">
            <a:off x="555356" y="844218"/>
            <a:ext cx="6509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9A45BD0C-3CB1-FEEF-D84A-6AB086D7FE15}"/>
              </a:ext>
            </a:extLst>
          </p:cNvPr>
          <p:cNvSpPr txBox="1"/>
          <p:nvPr/>
        </p:nvSpPr>
        <p:spPr>
          <a:xfrm>
            <a:off x="428869" y="822685"/>
            <a:ext cx="10377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Text/Voice/Image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836E1B5-254E-EB99-AACC-827A51D3C291}"/>
              </a:ext>
            </a:extLst>
          </p:cNvPr>
          <p:cNvSpPr txBox="1"/>
          <p:nvPr/>
        </p:nvSpPr>
        <p:spPr>
          <a:xfrm>
            <a:off x="366052" y="545799"/>
            <a:ext cx="7184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Text/Voice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31B43C94-9EE3-AAFA-E3D3-E75AA8134AB5}"/>
              </a:ext>
            </a:extLst>
          </p:cNvPr>
          <p:cNvGrpSpPr/>
          <p:nvPr/>
        </p:nvGrpSpPr>
        <p:grpSpPr>
          <a:xfrm>
            <a:off x="2909286" y="517194"/>
            <a:ext cx="1481775" cy="628787"/>
            <a:chOff x="2599640" y="1842697"/>
            <a:chExt cx="1481775" cy="628787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EC3859D2-CC0B-BD48-9F85-96527569EFFF}"/>
                </a:ext>
              </a:extLst>
            </p:cNvPr>
            <p:cNvSpPr/>
            <p:nvPr/>
          </p:nvSpPr>
          <p:spPr>
            <a:xfrm>
              <a:off x="2599640" y="1842697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1A0EF4A-5BF9-F5B5-7354-AB5A2938015E}"/>
                </a:ext>
              </a:extLst>
            </p:cNvPr>
            <p:cNvSpPr txBox="1"/>
            <p:nvPr/>
          </p:nvSpPr>
          <p:spPr>
            <a:xfrm>
              <a:off x="3095781" y="1869101"/>
              <a:ext cx="95721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Serena Agent</a:t>
              </a: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4E0645C-108C-C2E2-7F42-3588208042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783847" y="2240825"/>
              <a:ext cx="464594" cy="170614"/>
            </a:xfrm>
            <a:prstGeom prst="rect">
              <a:avLst/>
            </a:prstGeom>
          </p:spPr>
        </p:pic>
        <p:pic>
          <p:nvPicPr>
            <p:cNvPr id="1026" name="Picture 2" descr="logo">
              <a:extLst>
                <a:ext uri="{FF2B5EF4-FFF2-40B4-BE49-F238E27FC236}">
                  <a16:creationId xmlns:a16="http://schemas.microsoft.com/office/drawing/2014/main" id="{100D2CF8-8CF5-9778-A88E-B68FDAA42F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32560" y="1884409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52DC78-9FEB-EB29-9DCA-52654FE3B516}"/>
                </a:ext>
              </a:extLst>
            </p:cNvPr>
            <p:cNvSpPr txBox="1"/>
            <p:nvPr/>
          </p:nvSpPr>
          <p:spPr>
            <a:xfrm>
              <a:off x="3124197" y="2021501"/>
              <a:ext cx="95721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(Supervisor)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094AF94-73AC-F507-6732-FD0FAE0A6726}"/>
                </a:ext>
              </a:extLst>
            </p:cNvPr>
            <p:cNvSpPr txBox="1"/>
            <p:nvPr/>
          </p:nvSpPr>
          <p:spPr>
            <a:xfrm>
              <a:off x="3179254" y="2256040"/>
              <a:ext cx="85315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2.0 Flash Live</a:t>
              </a:r>
            </a:p>
          </p:txBody>
        </p:sp>
      </p:grpSp>
      <p:grpSp>
        <p:nvGrpSpPr>
          <p:cNvPr id="1029" name="Group 1028">
            <a:extLst>
              <a:ext uri="{FF2B5EF4-FFF2-40B4-BE49-F238E27FC236}">
                <a16:creationId xmlns:a16="http://schemas.microsoft.com/office/drawing/2014/main" id="{B212AD52-F21A-1D34-B09C-2CFC486294E7}"/>
              </a:ext>
            </a:extLst>
          </p:cNvPr>
          <p:cNvGrpSpPr/>
          <p:nvPr/>
        </p:nvGrpSpPr>
        <p:grpSpPr>
          <a:xfrm>
            <a:off x="2081811" y="504663"/>
            <a:ext cx="816867" cy="532169"/>
            <a:chOff x="2081811" y="1822010"/>
            <a:chExt cx="816867" cy="532169"/>
          </a:xfrm>
        </p:grpSpPr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F1F978F4-7C89-5784-B7FD-F807CB443920}"/>
                </a:ext>
              </a:extLst>
            </p:cNvPr>
            <p:cNvCxnSpPr>
              <a:cxnSpLocks/>
            </p:cNvCxnSpPr>
            <p:nvPr/>
          </p:nvCxnSpPr>
          <p:spPr>
            <a:xfrm>
              <a:off x="2081811" y="1987803"/>
              <a:ext cx="7773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E846F690-8E6D-5140-F1AA-21F31F4EFB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81811" y="2140203"/>
              <a:ext cx="7773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D5899A1A-9CB6-24C2-384C-4B404F2D7E69}"/>
                </a:ext>
              </a:extLst>
            </p:cNvPr>
            <p:cNvCxnSpPr>
              <a:cxnSpLocks/>
            </p:cNvCxnSpPr>
            <p:nvPr/>
          </p:nvCxnSpPr>
          <p:spPr>
            <a:xfrm>
              <a:off x="2081811" y="2292603"/>
              <a:ext cx="7773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4" name="TextBox 1023">
              <a:extLst>
                <a:ext uri="{FF2B5EF4-FFF2-40B4-BE49-F238E27FC236}">
                  <a16:creationId xmlns:a16="http://schemas.microsoft.com/office/drawing/2014/main" id="{6EE7C1D1-F9F4-BCA5-B576-41904F08F26D}"/>
                </a:ext>
              </a:extLst>
            </p:cNvPr>
            <p:cNvSpPr txBox="1"/>
            <p:nvPr/>
          </p:nvSpPr>
          <p:spPr>
            <a:xfrm>
              <a:off x="2171605" y="1822010"/>
              <a:ext cx="58758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Request</a:t>
              </a:r>
            </a:p>
          </p:txBody>
        </p:sp>
        <p:sp>
          <p:nvSpPr>
            <p:cNvPr id="1025" name="TextBox 1024">
              <a:extLst>
                <a:ext uri="{FF2B5EF4-FFF2-40B4-BE49-F238E27FC236}">
                  <a16:creationId xmlns:a16="http://schemas.microsoft.com/office/drawing/2014/main" id="{39822685-D9F9-281B-786A-23A1D666E070}"/>
                </a:ext>
              </a:extLst>
            </p:cNvPr>
            <p:cNvSpPr txBox="1"/>
            <p:nvPr/>
          </p:nvSpPr>
          <p:spPr>
            <a:xfrm>
              <a:off x="2121292" y="1970844"/>
              <a:ext cx="777386" cy="215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Hand Shake</a:t>
              </a:r>
            </a:p>
          </p:txBody>
        </p:sp>
        <p:sp>
          <p:nvSpPr>
            <p:cNvPr id="1027" name="TextBox 1026">
              <a:extLst>
                <a:ext uri="{FF2B5EF4-FFF2-40B4-BE49-F238E27FC236}">
                  <a16:creationId xmlns:a16="http://schemas.microsoft.com/office/drawing/2014/main" id="{6269DDF0-3F8E-3112-F931-025804F8F6DA}"/>
                </a:ext>
              </a:extLst>
            </p:cNvPr>
            <p:cNvSpPr txBox="1"/>
            <p:nvPr/>
          </p:nvSpPr>
          <p:spPr>
            <a:xfrm>
              <a:off x="2096019" y="2138741"/>
              <a:ext cx="777386" cy="215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Web socket</a:t>
              </a:r>
            </a:p>
          </p:txBody>
        </p:sp>
      </p:grpSp>
      <p:grpSp>
        <p:nvGrpSpPr>
          <p:cNvPr id="1034" name="Group 1033">
            <a:extLst>
              <a:ext uri="{FF2B5EF4-FFF2-40B4-BE49-F238E27FC236}">
                <a16:creationId xmlns:a16="http://schemas.microsoft.com/office/drawing/2014/main" id="{B9D602F9-5946-83E3-6942-27449F4D2431}"/>
              </a:ext>
            </a:extLst>
          </p:cNvPr>
          <p:cNvGrpSpPr/>
          <p:nvPr/>
        </p:nvGrpSpPr>
        <p:grpSpPr>
          <a:xfrm>
            <a:off x="5203166" y="504663"/>
            <a:ext cx="1438982" cy="579284"/>
            <a:chOff x="6791743" y="623255"/>
            <a:chExt cx="1438982" cy="579284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99B6660E-4B49-4D19-5860-45D2C0B12B9D}"/>
                </a:ext>
              </a:extLst>
            </p:cNvPr>
            <p:cNvSpPr/>
            <p:nvPr/>
          </p:nvSpPr>
          <p:spPr>
            <a:xfrm>
              <a:off x="6791743" y="623255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C2A56A3-D7AC-B825-3DB6-91ED44514508}"/>
                </a:ext>
              </a:extLst>
            </p:cNvPr>
            <p:cNvSpPr txBox="1"/>
            <p:nvPr/>
          </p:nvSpPr>
          <p:spPr>
            <a:xfrm>
              <a:off x="7140653" y="649659"/>
              <a:ext cx="108439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Greeting Agent</a:t>
              </a: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3A9A719-A8F6-0C4D-5377-5B927B6D097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208423" y="974889"/>
              <a:ext cx="464594" cy="170614"/>
            </a:xfrm>
            <a:prstGeom prst="rect">
              <a:avLst/>
            </a:prstGeom>
          </p:spPr>
        </p:pic>
        <p:pic>
          <p:nvPicPr>
            <p:cNvPr id="23" name="Picture 2" descr="logo">
              <a:extLst>
                <a:ext uri="{FF2B5EF4-FFF2-40B4-BE49-F238E27FC236}">
                  <a16:creationId xmlns:a16="http://schemas.microsoft.com/office/drawing/2014/main" id="{3D6FC2EE-A937-531A-7E0B-45DE3E5EE9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24663" y="719210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30" name="TextBox 1029">
              <a:extLst>
                <a:ext uri="{FF2B5EF4-FFF2-40B4-BE49-F238E27FC236}">
                  <a16:creationId xmlns:a16="http://schemas.microsoft.com/office/drawing/2014/main" id="{EEF5BA3F-9965-9189-B191-C55ECD4D30CB}"/>
                </a:ext>
              </a:extLst>
            </p:cNvPr>
            <p:cNvSpPr txBox="1"/>
            <p:nvPr/>
          </p:nvSpPr>
          <p:spPr>
            <a:xfrm>
              <a:off x="7377295" y="764838"/>
              <a:ext cx="51890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(Tool)</a:t>
              </a:r>
            </a:p>
          </p:txBody>
        </p:sp>
        <p:sp>
          <p:nvSpPr>
            <p:cNvPr id="1031" name="TextBox 1030">
              <a:extLst>
                <a:ext uri="{FF2B5EF4-FFF2-40B4-BE49-F238E27FC236}">
                  <a16:creationId xmlns:a16="http://schemas.microsoft.com/office/drawing/2014/main" id="{8B12926D-09F6-E497-560B-631EA09ECD49}"/>
                </a:ext>
              </a:extLst>
            </p:cNvPr>
            <p:cNvSpPr txBox="1"/>
            <p:nvPr/>
          </p:nvSpPr>
          <p:spPr>
            <a:xfrm>
              <a:off x="7602242" y="982558"/>
              <a:ext cx="6284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2.0 Flash</a:t>
              </a:r>
            </a:p>
          </p:txBody>
        </p:sp>
      </p:grpSp>
      <p:grpSp>
        <p:nvGrpSpPr>
          <p:cNvPr id="1062" name="Group 1061">
            <a:extLst>
              <a:ext uri="{FF2B5EF4-FFF2-40B4-BE49-F238E27FC236}">
                <a16:creationId xmlns:a16="http://schemas.microsoft.com/office/drawing/2014/main" id="{25FBE885-5690-5A8C-AEFE-57F7BBFA6403}"/>
              </a:ext>
            </a:extLst>
          </p:cNvPr>
          <p:cNvGrpSpPr/>
          <p:nvPr/>
        </p:nvGrpSpPr>
        <p:grpSpPr>
          <a:xfrm>
            <a:off x="4292410" y="1349884"/>
            <a:ext cx="1556031" cy="590868"/>
            <a:chOff x="2941897" y="1352438"/>
            <a:chExt cx="1556031" cy="590868"/>
          </a:xfrm>
        </p:grpSpPr>
        <p:grpSp>
          <p:nvGrpSpPr>
            <p:cNvPr id="1042" name="Group 1041">
              <a:extLst>
                <a:ext uri="{FF2B5EF4-FFF2-40B4-BE49-F238E27FC236}">
                  <a16:creationId xmlns:a16="http://schemas.microsoft.com/office/drawing/2014/main" id="{271E38E6-4669-7134-8E76-A051E46E08A7}"/>
                </a:ext>
              </a:extLst>
            </p:cNvPr>
            <p:cNvGrpSpPr/>
            <p:nvPr/>
          </p:nvGrpSpPr>
          <p:grpSpPr>
            <a:xfrm>
              <a:off x="2941897" y="1352438"/>
              <a:ext cx="1556031" cy="579284"/>
              <a:chOff x="5661468" y="1468626"/>
              <a:chExt cx="1556031" cy="579284"/>
            </a:xfrm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6B6C97DA-BEA3-AB7E-6EC1-FFDCA0E21BB4}"/>
                  </a:ext>
                </a:extLst>
              </p:cNvPr>
              <p:cNvSpPr/>
              <p:nvPr/>
            </p:nvSpPr>
            <p:spPr>
              <a:xfrm>
                <a:off x="5661468" y="1468626"/>
                <a:ext cx="1430198" cy="579284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EA4B3AE-2D2F-BA24-065E-40108479F834}"/>
                  </a:ext>
                </a:extLst>
              </p:cNvPr>
              <p:cNvSpPr txBox="1"/>
              <p:nvPr/>
            </p:nvSpPr>
            <p:spPr>
              <a:xfrm>
                <a:off x="6033625" y="1495030"/>
                <a:ext cx="118387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Big Query Agent</a:t>
                </a:r>
              </a:p>
            </p:txBody>
          </p:sp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68E35197-E557-8301-BA87-91132800F4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78148" y="1820260"/>
                <a:ext cx="464594" cy="170614"/>
              </a:xfrm>
              <a:prstGeom prst="rect">
                <a:avLst/>
              </a:prstGeom>
            </p:spPr>
          </p:pic>
          <p:pic>
            <p:nvPicPr>
              <p:cNvPr id="29" name="Picture 2" descr="logo">
                <a:extLst>
                  <a:ext uri="{FF2B5EF4-FFF2-40B4-BE49-F238E27FC236}">
                    <a16:creationId xmlns:a16="http://schemas.microsoft.com/office/drawing/2014/main" id="{04E4B71B-E597-C236-727D-57B81945463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94388" y="1564581"/>
                <a:ext cx="395404" cy="395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BDB905A9-5D36-5F38-43C2-4C292EE05021}"/>
                  </a:ext>
                </a:extLst>
              </p:cNvPr>
              <p:cNvSpPr txBox="1"/>
              <p:nvPr/>
            </p:nvSpPr>
            <p:spPr>
              <a:xfrm>
                <a:off x="5964355" y="1624340"/>
                <a:ext cx="122585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(Sequential agent)</a:t>
                </a:r>
              </a:p>
            </p:txBody>
          </p:sp>
        </p:grpSp>
        <p:sp>
          <p:nvSpPr>
            <p:cNvPr id="1032" name="TextBox 1031">
              <a:extLst>
                <a:ext uri="{FF2B5EF4-FFF2-40B4-BE49-F238E27FC236}">
                  <a16:creationId xmlns:a16="http://schemas.microsoft.com/office/drawing/2014/main" id="{4F1C653D-AF62-EF53-9E9F-84125FBFC069}"/>
                </a:ext>
              </a:extLst>
            </p:cNvPr>
            <p:cNvSpPr txBox="1"/>
            <p:nvPr/>
          </p:nvSpPr>
          <p:spPr>
            <a:xfrm>
              <a:off x="3742067" y="1727862"/>
              <a:ext cx="6284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2.0 Flash</a:t>
              </a:r>
            </a:p>
          </p:txBody>
        </p:sp>
      </p:grpSp>
      <p:grpSp>
        <p:nvGrpSpPr>
          <p:cNvPr id="1043" name="Group 1042">
            <a:extLst>
              <a:ext uri="{FF2B5EF4-FFF2-40B4-BE49-F238E27FC236}">
                <a16:creationId xmlns:a16="http://schemas.microsoft.com/office/drawing/2014/main" id="{B90447A7-9114-1004-73EB-5A1A5D2317F3}"/>
              </a:ext>
            </a:extLst>
          </p:cNvPr>
          <p:cNvGrpSpPr/>
          <p:nvPr/>
        </p:nvGrpSpPr>
        <p:grpSpPr>
          <a:xfrm>
            <a:off x="4317315" y="2448333"/>
            <a:ext cx="1594322" cy="579284"/>
            <a:chOff x="5720880" y="2310700"/>
            <a:chExt cx="1594322" cy="579284"/>
          </a:xfrm>
        </p:grpSpPr>
        <p:sp>
          <p:nvSpPr>
            <p:cNvPr id="1036" name="Rectangle: Rounded Corners 1035">
              <a:extLst>
                <a:ext uri="{FF2B5EF4-FFF2-40B4-BE49-F238E27FC236}">
                  <a16:creationId xmlns:a16="http://schemas.microsoft.com/office/drawing/2014/main" id="{3CECACD9-1782-492B-B74E-C8FD2AF0AF66}"/>
                </a:ext>
              </a:extLst>
            </p:cNvPr>
            <p:cNvSpPr/>
            <p:nvPr/>
          </p:nvSpPr>
          <p:spPr>
            <a:xfrm>
              <a:off x="5720880" y="2310700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7" name="TextBox 1036">
              <a:extLst>
                <a:ext uri="{FF2B5EF4-FFF2-40B4-BE49-F238E27FC236}">
                  <a16:creationId xmlns:a16="http://schemas.microsoft.com/office/drawing/2014/main" id="{7E63FD98-1696-EC15-01FD-C69D18F1FBD2}"/>
                </a:ext>
              </a:extLst>
            </p:cNvPr>
            <p:cNvSpPr txBox="1"/>
            <p:nvPr/>
          </p:nvSpPr>
          <p:spPr>
            <a:xfrm>
              <a:off x="5976802" y="2337104"/>
              <a:ext cx="13384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Visualization Agent</a:t>
              </a:r>
            </a:p>
          </p:txBody>
        </p:sp>
        <p:pic>
          <p:nvPicPr>
            <p:cNvPr id="1038" name="Picture 1037">
              <a:extLst>
                <a:ext uri="{FF2B5EF4-FFF2-40B4-BE49-F238E27FC236}">
                  <a16:creationId xmlns:a16="http://schemas.microsoft.com/office/drawing/2014/main" id="{52ECB4E6-6D45-C9FA-48F4-6023FE251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137560" y="2662334"/>
              <a:ext cx="464594" cy="170614"/>
            </a:xfrm>
            <a:prstGeom prst="rect">
              <a:avLst/>
            </a:prstGeom>
          </p:spPr>
        </p:pic>
        <p:pic>
          <p:nvPicPr>
            <p:cNvPr id="1039" name="Picture 2" descr="logo">
              <a:extLst>
                <a:ext uri="{FF2B5EF4-FFF2-40B4-BE49-F238E27FC236}">
                  <a16:creationId xmlns:a16="http://schemas.microsoft.com/office/drawing/2014/main" id="{A506C74C-88B2-EE48-D9C7-56726FE909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53800" y="2406655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40" name="TextBox 1039">
              <a:extLst>
                <a:ext uri="{FF2B5EF4-FFF2-40B4-BE49-F238E27FC236}">
                  <a16:creationId xmlns:a16="http://schemas.microsoft.com/office/drawing/2014/main" id="{937C1B67-DDBD-1B21-6E58-080092667B8A}"/>
                </a:ext>
              </a:extLst>
            </p:cNvPr>
            <p:cNvSpPr txBox="1"/>
            <p:nvPr/>
          </p:nvSpPr>
          <p:spPr>
            <a:xfrm>
              <a:off x="6007798" y="2450759"/>
              <a:ext cx="12997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(Sequential agent)</a:t>
              </a:r>
            </a:p>
          </p:txBody>
        </p:sp>
      </p:grpSp>
      <p:grpSp>
        <p:nvGrpSpPr>
          <p:cNvPr id="1051" name="Group 1050">
            <a:extLst>
              <a:ext uri="{FF2B5EF4-FFF2-40B4-BE49-F238E27FC236}">
                <a16:creationId xmlns:a16="http://schemas.microsoft.com/office/drawing/2014/main" id="{7A2CDF0C-7677-85EE-03DF-EF9EE695973A}"/>
              </a:ext>
            </a:extLst>
          </p:cNvPr>
          <p:cNvGrpSpPr/>
          <p:nvPr/>
        </p:nvGrpSpPr>
        <p:grpSpPr>
          <a:xfrm>
            <a:off x="4340252" y="3438850"/>
            <a:ext cx="1555577" cy="579284"/>
            <a:chOff x="5702230" y="3059184"/>
            <a:chExt cx="1555577" cy="579284"/>
          </a:xfrm>
        </p:grpSpPr>
        <p:sp>
          <p:nvSpPr>
            <p:cNvPr id="1045" name="Rectangle: Rounded Corners 1044">
              <a:extLst>
                <a:ext uri="{FF2B5EF4-FFF2-40B4-BE49-F238E27FC236}">
                  <a16:creationId xmlns:a16="http://schemas.microsoft.com/office/drawing/2014/main" id="{AF860938-0C2D-B5A8-DF1D-4410DA4B1027}"/>
                </a:ext>
              </a:extLst>
            </p:cNvPr>
            <p:cNvSpPr/>
            <p:nvPr/>
          </p:nvSpPr>
          <p:spPr>
            <a:xfrm>
              <a:off x="5702230" y="3059184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6" name="TextBox 1045">
              <a:extLst>
                <a:ext uri="{FF2B5EF4-FFF2-40B4-BE49-F238E27FC236}">
                  <a16:creationId xmlns:a16="http://schemas.microsoft.com/office/drawing/2014/main" id="{1C84A9B4-2767-AEB1-2C64-BB705C30082E}"/>
                </a:ext>
              </a:extLst>
            </p:cNvPr>
            <p:cNvSpPr txBox="1"/>
            <p:nvPr/>
          </p:nvSpPr>
          <p:spPr>
            <a:xfrm>
              <a:off x="6115906" y="3090584"/>
              <a:ext cx="95721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Poster Agent</a:t>
              </a:r>
            </a:p>
          </p:txBody>
        </p:sp>
        <p:pic>
          <p:nvPicPr>
            <p:cNvPr id="1047" name="Picture 1046">
              <a:extLst>
                <a:ext uri="{FF2B5EF4-FFF2-40B4-BE49-F238E27FC236}">
                  <a16:creationId xmlns:a16="http://schemas.microsoft.com/office/drawing/2014/main" id="{FFC38095-DA60-0885-6A3E-E0ACED913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095663" y="3410818"/>
              <a:ext cx="464594" cy="170614"/>
            </a:xfrm>
            <a:prstGeom prst="rect">
              <a:avLst/>
            </a:prstGeom>
          </p:spPr>
        </p:pic>
        <p:pic>
          <p:nvPicPr>
            <p:cNvPr id="1048" name="Picture 2" descr="logo">
              <a:extLst>
                <a:ext uri="{FF2B5EF4-FFF2-40B4-BE49-F238E27FC236}">
                  <a16:creationId xmlns:a16="http://schemas.microsoft.com/office/drawing/2014/main" id="{69A1699F-8E50-CE23-3E32-584AFEF1B0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5150" y="3155139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49" name="TextBox 1048">
              <a:extLst>
                <a:ext uri="{FF2B5EF4-FFF2-40B4-BE49-F238E27FC236}">
                  <a16:creationId xmlns:a16="http://schemas.microsoft.com/office/drawing/2014/main" id="{A43A85A9-578A-572D-00EF-826B130DDB5B}"/>
                </a:ext>
              </a:extLst>
            </p:cNvPr>
            <p:cNvSpPr txBox="1"/>
            <p:nvPr/>
          </p:nvSpPr>
          <p:spPr>
            <a:xfrm>
              <a:off x="6343025" y="3237988"/>
              <a:ext cx="65415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(Tool)</a:t>
              </a:r>
            </a:p>
          </p:txBody>
        </p:sp>
        <p:sp>
          <p:nvSpPr>
            <p:cNvPr id="1050" name="TextBox 1049">
              <a:extLst>
                <a:ext uri="{FF2B5EF4-FFF2-40B4-BE49-F238E27FC236}">
                  <a16:creationId xmlns:a16="http://schemas.microsoft.com/office/drawing/2014/main" id="{6E3E56D8-365C-7D05-AA42-B4BEAE7B5750}"/>
                </a:ext>
              </a:extLst>
            </p:cNvPr>
            <p:cNvSpPr txBox="1"/>
            <p:nvPr/>
          </p:nvSpPr>
          <p:spPr>
            <a:xfrm>
              <a:off x="6482628" y="3422116"/>
              <a:ext cx="77517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Imagen 3.0</a:t>
              </a:r>
            </a:p>
          </p:txBody>
        </p:sp>
      </p:grpSp>
      <p:grpSp>
        <p:nvGrpSpPr>
          <p:cNvPr id="1052" name="Group 1051">
            <a:extLst>
              <a:ext uri="{FF2B5EF4-FFF2-40B4-BE49-F238E27FC236}">
                <a16:creationId xmlns:a16="http://schemas.microsoft.com/office/drawing/2014/main" id="{4E5120C1-FC02-FC3E-4E02-0A9351307CF6}"/>
              </a:ext>
            </a:extLst>
          </p:cNvPr>
          <p:cNvGrpSpPr/>
          <p:nvPr/>
        </p:nvGrpSpPr>
        <p:grpSpPr>
          <a:xfrm>
            <a:off x="4350235" y="4354056"/>
            <a:ext cx="1447626" cy="579284"/>
            <a:chOff x="5702230" y="3059184"/>
            <a:chExt cx="1447626" cy="579284"/>
          </a:xfrm>
        </p:grpSpPr>
        <p:sp>
          <p:nvSpPr>
            <p:cNvPr id="1053" name="Rectangle: Rounded Corners 1052">
              <a:extLst>
                <a:ext uri="{FF2B5EF4-FFF2-40B4-BE49-F238E27FC236}">
                  <a16:creationId xmlns:a16="http://schemas.microsoft.com/office/drawing/2014/main" id="{CFA6485F-BC23-D623-D0AD-DEF43379C79D}"/>
                </a:ext>
              </a:extLst>
            </p:cNvPr>
            <p:cNvSpPr/>
            <p:nvPr/>
          </p:nvSpPr>
          <p:spPr>
            <a:xfrm>
              <a:off x="5702230" y="3059184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4" name="TextBox 1053">
              <a:extLst>
                <a:ext uri="{FF2B5EF4-FFF2-40B4-BE49-F238E27FC236}">
                  <a16:creationId xmlns:a16="http://schemas.microsoft.com/office/drawing/2014/main" id="{ACD40843-2D15-11E9-AE21-161231CD8327}"/>
                </a:ext>
              </a:extLst>
            </p:cNvPr>
            <p:cNvSpPr txBox="1"/>
            <p:nvPr/>
          </p:nvSpPr>
          <p:spPr>
            <a:xfrm>
              <a:off x="6115906" y="3090584"/>
              <a:ext cx="95721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Email Agent</a:t>
              </a:r>
            </a:p>
          </p:txBody>
        </p:sp>
        <p:pic>
          <p:nvPicPr>
            <p:cNvPr id="1055" name="Picture 1054">
              <a:extLst>
                <a:ext uri="{FF2B5EF4-FFF2-40B4-BE49-F238E27FC236}">
                  <a16:creationId xmlns:a16="http://schemas.microsoft.com/office/drawing/2014/main" id="{80D99FB9-A64A-7EA8-9080-85C2B8D509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118910" y="3410818"/>
              <a:ext cx="464594" cy="170614"/>
            </a:xfrm>
            <a:prstGeom prst="rect">
              <a:avLst/>
            </a:prstGeom>
          </p:spPr>
        </p:pic>
        <p:pic>
          <p:nvPicPr>
            <p:cNvPr id="1056" name="Picture 2" descr="logo">
              <a:extLst>
                <a:ext uri="{FF2B5EF4-FFF2-40B4-BE49-F238E27FC236}">
                  <a16:creationId xmlns:a16="http://schemas.microsoft.com/office/drawing/2014/main" id="{484CA4D5-4C17-59EC-CE60-CBD080DDA0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5150" y="3155139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57" name="TextBox 1056">
              <a:extLst>
                <a:ext uri="{FF2B5EF4-FFF2-40B4-BE49-F238E27FC236}">
                  <a16:creationId xmlns:a16="http://schemas.microsoft.com/office/drawing/2014/main" id="{493E6498-BF4E-E4E0-0997-D8FAD224F82B}"/>
                </a:ext>
              </a:extLst>
            </p:cNvPr>
            <p:cNvSpPr txBox="1"/>
            <p:nvPr/>
          </p:nvSpPr>
          <p:spPr>
            <a:xfrm>
              <a:off x="6343025" y="3237988"/>
              <a:ext cx="65415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(Tool)</a:t>
              </a:r>
            </a:p>
          </p:txBody>
        </p:sp>
        <p:sp>
          <p:nvSpPr>
            <p:cNvPr id="1058" name="TextBox 1057">
              <a:extLst>
                <a:ext uri="{FF2B5EF4-FFF2-40B4-BE49-F238E27FC236}">
                  <a16:creationId xmlns:a16="http://schemas.microsoft.com/office/drawing/2014/main" id="{24478852-2AE8-EFD2-040A-EF808A7D0DE8}"/>
                </a:ext>
              </a:extLst>
            </p:cNvPr>
            <p:cNvSpPr txBox="1"/>
            <p:nvPr/>
          </p:nvSpPr>
          <p:spPr>
            <a:xfrm>
              <a:off x="6521373" y="3422116"/>
              <a:ext cx="6284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2.0 Flash</a:t>
              </a:r>
            </a:p>
          </p:txBody>
        </p:sp>
      </p:grpSp>
      <p:grpSp>
        <p:nvGrpSpPr>
          <p:cNvPr id="1132" name="Group 1131">
            <a:extLst>
              <a:ext uri="{FF2B5EF4-FFF2-40B4-BE49-F238E27FC236}">
                <a16:creationId xmlns:a16="http://schemas.microsoft.com/office/drawing/2014/main" id="{9257C48A-3421-9BF0-3B66-75DDBB5EBE13}"/>
              </a:ext>
            </a:extLst>
          </p:cNvPr>
          <p:cNvGrpSpPr/>
          <p:nvPr/>
        </p:nvGrpSpPr>
        <p:grpSpPr>
          <a:xfrm>
            <a:off x="5911637" y="1227612"/>
            <a:ext cx="2998103" cy="934939"/>
            <a:chOff x="5796377" y="1227612"/>
            <a:chExt cx="2998103" cy="93493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5C2F39A-E2FE-415C-B472-C39B653FB5BD}"/>
                </a:ext>
              </a:extLst>
            </p:cNvPr>
            <p:cNvSpPr/>
            <p:nvPr/>
          </p:nvSpPr>
          <p:spPr>
            <a:xfrm>
              <a:off x="5796377" y="1227612"/>
              <a:ext cx="2998103" cy="934939"/>
            </a:xfrm>
            <a:prstGeom prst="rect">
              <a:avLst/>
            </a:prstGeom>
            <a:noFill/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71" name="Group 1070">
              <a:extLst>
                <a:ext uri="{FF2B5EF4-FFF2-40B4-BE49-F238E27FC236}">
                  <a16:creationId xmlns:a16="http://schemas.microsoft.com/office/drawing/2014/main" id="{9097580B-5FDB-8E2F-FC74-60CDB5AEC946}"/>
                </a:ext>
              </a:extLst>
            </p:cNvPr>
            <p:cNvGrpSpPr/>
            <p:nvPr/>
          </p:nvGrpSpPr>
          <p:grpSpPr>
            <a:xfrm>
              <a:off x="5858594" y="1291049"/>
              <a:ext cx="1317241" cy="358070"/>
              <a:chOff x="4146839" y="1434808"/>
              <a:chExt cx="1317241" cy="358070"/>
            </a:xfrm>
          </p:grpSpPr>
          <p:sp>
            <p:nvSpPr>
              <p:cNvPr id="1066" name="Rectangle: Rounded Corners 1065">
                <a:extLst>
                  <a:ext uri="{FF2B5EF4-FFF2-40B4-BE49-F238E27FC236}">
                    <a16:creationId xmlns:a16="http://schemas.microsoft.com/office/drawing/2014/main" id="{BC929CCB-6222-6533-3703-66DF71AC0FCD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7" name="TextBox 1066">
                <a:extLst>
                  <a:ext uri="{FF2B5EF4-FFF2-40B4-BE49-F238E27FC236}">
                    <a16:creationId xmlns:a16="http://schemas.microsoft.com/office/drawing/2014/main" id="{651009BE-E4D2-5ED4-5A3C-EF99A986610A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Query Understanding Agent</a:t>
                </a:r>
              </a:p>
            </p:txBody>
          </p:sp>
          <p:pic>
            <p:nvPicPr>
              <p:cNvPr id="1068" name="Picture 1067">
                <a:extLst>
                  <a:ext uri="{FF2B5EF4-FFF2-40B4-BE49-F238E27FC236}">
                    <a16:creationId xmlns:a16="http://schemas.microsoft.com/office/drawing/2014/main" id="{14B18962-EFE6-AA4F-C8EE-CAA189942F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069" name="Picture 2" descr="logo">
                <a:extLst>
                  <a:ext uri="{FF2B5EF4-FFF2-40B4-BE49-F238E27FC236}">
                    <a16:creationId xmlns:a16="http://schemas.microsoft.com/office/drawing/2014/main" id="{E83B3244-FCDE-10DC-EE0D-A064B209576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65" name="TextBox 1064">
                <a:extLst>
                  <a:ext uri="{FF2B5EF4-FFF2-40B4-BE49-F238E27FC236}">
                    <a16:creationId xmlns:a16="http://schemas.microsoft.com/office/drawing/2014/main" id="{9C2063BE-9226-0EF9-E070-B7D96304C1ED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072" name="Group 1071">
              <a:extLst>
                <a:ext uri="{FF2B5EF4-FFF2-40B4-BE49-F238E27FC236}">
                  <a16:creationId xmlns:a16="http://schemas.microsoft.com/office/drawing/2014/main" id="{B3B84F56-B073-E5CE-5CE1-A5BEC1A2C5B5}"/>
                </a:ext>
              </a:extLst>
            </p:cNvPr>
            <p:cNvGrpSpPr/>
            <p:nvPr/>
          </p:nvGrpSpPr>
          <p:grpSpPr>
            <a:xfrm>
              <a:off x="7456367" y="1281932"/>
              <a:ext cx="1317241" cy="358070"/>
              <a:chOff x="4146839" y="1434808"/>
              <a:chExt cx="1317241" cy="358070"/>
            </a:xfrm>
          </p:grpSpPr>
          <p:sp>
            <p:nvSpPr>
              <p:cNvPr id="1073" name="Rectangle: Rounded Corners 1072">
                <a:extLst>
                  <a:ext uri="{FF2B5EF4-FFF2-40B4-BE49-F238E27FC236}">
                    <a16:creationId xmlns:a16="http://schemas.microsoft.com/office/drawing/2014/main" id="{8CE9B76B-F256-5244-CDAB-F738921053FB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4" name="TextBox 1073">
                <a:extLst>
                  <a:ext uri="{FF2B5EF4-FFF2-40B4-BE49-F238E27FC236}">
                    <a16:creationId xmlns:a16="http://schemas.microsoft.com/office/drawing/2014/main" id="{C69926A4-2BBF-6558-1C37-FABC0E552149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Query Generation Agent</a:t>
                </a:r>
              </a:p>
            </p:txBody>
          </p:sp>
          <p:pic>
            <p:nvPicPr>
              <p:cNvPr id="1075" name="Picture 1074">
                <a:extLst>
                  <a:ext uri="{FF2B5EF4-FFF2-40B4-BE49-F238E27FC236}">
                    <a16:creationId xmlns:a16="http://schemas.microsoft.com/office/drawing/2014/main" id="{BEAEEEE9-EDF6-7D46-3D23-8E78E01AEE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076" name="Picture 2" descr="logo">
                <a:extLst>
                  <a:ext uri="{FF2B5EF4-FFF2-40B4-BE49-F238E27FC236}">
                    <a16:creationId xmlns:a16="http://schemas.microsoft.com/office/drawing/2014/main" id="{3F8CEBD9-E341-D8B8-EDF4-52F409BD6AF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77" name="TextBox 1076">
                <a:extLst>
                  <a:ext uri="{FF2B5EF4-FFF2-40B4-BE49-F238E27FC236}">
                    <a16:creationId xmlns:a16="http://schemas.microsoft.com/office/drawing/2014/main" id="{6E51C37F-72AA-97D7-E441-A63D23F7FFAA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078" name="Group 1077">
              <a:extLst>
                <a:ext uri="{FF2B5EF4-FFF2-40B4-BE49-F238E27FC236}">
                  <a16:creationId xmlns:a16="http://schemas.microsoft.com/office/drawing/2014/main" id="{84A399C5-1109-E948-26F3-9E2DD5ECCBB1}"/>
                </a:ext>
              </a:extLst>
            </p:cNvPr>
            <p:cNvGrpSpPr/>
            <p:nvPr/>
          </p:nvGrpSpPr>
          <p:grpSpPr>
            <a:xfrm>
              <a:off x="7450513" y="1749066"/>
              <a:ext cx="1317241" cy="358070"/>
              <a:chOff x="4146839" y="1434808"/>
              <a:chExt cx="1317241" cy="358070"/>
            </a:xfrm>
          </p:grpSpPr>
          <p:sp>
            <p:nvSpPr>
              <p:cNvPr id="1079" name="Rectangle: Rounded Corners 1078">
                <a:extLst>
                  <a:ext uri="{FF2B5EF4-FFF2-40B4-BE49-F238E27FC236}">
                    <a16:creationId xmlns:a16="http://schemas.microsoft.com/office/drawing/2014/main" id="{948E7DD3-6E50-513F-43F6-25CF436A7D63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0" name="TextBox 1079">
                <a:extLst>
                  <a:ext uri="{FF2B5EF4-FFF2-40B4-BE49-F238E27FC236}">
                    <a16:creationId xmlns:a16="http://schemas.microsoft.com/office/drawing/2014/main" id="{1BF1C47E-C81F-4A4E-51A7-2376755B040C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Query Review-rewrite Agent</a:t>
                </a:r>
              </a:p>
            </p:txBody>
          </p:sp>
          <p:pic>
            <p:nvPicPr>
              <p:cNvPr id="1081" name="Picture 1080">
                <a:extLst>
                  <a:ext uri="{FF2B5EF4-FFF2-40B4-BE49-F238E27FC236}">
                    <a16:creationId xmlns:a16="http://schemas.microsoft.com/office/drawing/2014/main" id="{C0D9CC30-5FA3-E992-D987-500C6529F5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082" name="Picture 2" descr="logo">
                <a:extLst>
                  <a:ext uri="{FF2B5EF4-FFF2-40B4-BE49-F238E27FC236}">
                    <a16:creationId xmlns:a16="http://schemas.microsoft.com/office/drawing/2014/main" id="{185418B6-039E-EA5F-5DD4-6E9FCC34058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83" name="TextBox 1082">
                <a:extLst>
                  <a:ext uri="{FF2B5EF4-FFF2-40B4-BE49-F238E27FC236}">
                    <a16:creationId xmlns:a16="http://schemas.microsoft.com/office/drawing/2014/main" id="{1797D491-1789-4C02-71CF-44F56069FADB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086" name="Group 1085">
              <a:extLst>
                <a:ext uri="{FF2B5EF4-FFF2-40B4-BE49-F238E27FC236}">
                  <a16:creationId xmlns:a16="http://schemas.microsoft.com/office/drawing/2014/main" id="{ADDB8EEA-1794-B9A2-C33F-85DBE1AB6947}"/>
                </a:ext>
              </a:extLst>
            </p:cNvPr>
            <p:cNvGrpSpPr/>
            <p:nvPr/>
          </p:nvGrpSpPr>
          <p:grpSpPr>
            <a:xfrm>
              <a:off x="5872186" y="1749066"/>
              <a:ext cx="1317241" cy="358070"/>
              <a:chOff x="4146839" y="1434808"/>
              <a:chExt cx="1317241" cy="358070"/>
            </a:xfrm>
          </p:grpSpPr>
          <p:sp>
            <p:nvSpPr>
              <p:cNvPr id="1087" name="Rectangle: Rounded Corners 1086">
                <a:extLst>
                  <a:ext uri="{FF2B5EF4-FFF2-40B4-BE49-F238E27FC236}">
                    <a16:creationId xmlns:a16="http://schemas.microsoft.com/office/drawing/2014/main" id="{68AF8E34-F10C-FA43-5D10-CAF69F2BD93F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8" name="TextBox 1087">
                <a:extLst>
                  <a:ext uri="{FF2B5EF4-FFF2-40B4-BE49-F238E27FC236}">
                    <a16:creationId xmlns:a16="http://schemas.microsoft.com/office/drawing/2014/main" id="{EC17FC20-AA54-3082-4CCF-156AFB22CE09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Query Execution Agent</a:t>
                </a:r>
              </a:p>
            </p:txBody>
          </p:sp>
          <p:pic>
            <p:nvPicPr>
              <p:cNvPr id="1089" name="Picture 1088">
                <a:extLst>
                  <a:ext uri="{FF2B5EF4-FFF2-40B4-BE49-F238E27FC236}">
                    <a16:creationId xmlns:a16="http://schemas.microsoft.com/office/drawing/2014/main" id="{F437E305-7807-C9B5-F551-B4D967395B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090" name="Picture 2" descr="logo">
                <a:extLst>
                  <a:ext uri="{FF2B5EF4-FFF2-40B4-BE49-F238E27FC236}">
                    <a16:creationId xmlns:a16="http://schemas.microsoft.com/office/drawing/2014/main" id="{6E71C524-8AA5-E436-8895-A7037F805E2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91" name="TextBox 1090">
                <a:extLst>
                  <a:ext uri="{FF2B5EF4-FFF2-40B4-BE49-F238E27FC236}">
                    <a16:creationId xmlns:a16="http://schemas.microsoft.com/office/drawing/2014/main" id="{6CCC3CE1-53C0-BA4E-CF57-271D30FBE2F5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cxnSp>
          <p:nvCxnSpPr>
            <p:cNvPr id="1097" name="Straight Arrow Connector 1096">
              <a:extLst>
                <a:ext uri="{FF2B5EF4-FFF2-40B4-BE49-F238E27FC236}">
                  <a16:creationId xmlns:a16="http://schemas.microsoft.com/office/drawing/2014/main" id="{CF2211A7-1038-B1D2-7E6A-61332ED0FAEA}"/>
                </a:ext>
              </a:extLst>
            </p:cNvPr>
            <p:cNvCxnSpPr/>
            <p:nvPr/>
          </p:nvCxnSpPr>
          <p:spPr>
            <a:xfrm>
              <a:off x="7150585" y="1445839"/>
              <a:ext cx="2264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8" name="Straight Arrow Connector 1097">
              <a:extLst>
                <a:ext uri="{FF2B5EF4-FFF2-40B4-BE49-F238E27FC236}">
                  <a16:creationId xmlns:a16="http://schemas.microsoft.com/office/drawing/2014/main" id="{89D4D430-76AF-B049-D734-980CEE6D5F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45543" y="1929168"/>
              <a:ext cx="2264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9" name="Straight Arrow Connector 1098">
              <a:extLst>
                <a:ext uri="{FF2B5EF4-FFF2-40B4-BE49-F238E27FC236}">
                  <a16:creationId xmlns:a16="http://schemas.microsoft.com/office/drawing/2014/main" id="{71BB114F-C20B-E865-759B-09A1C51986C0}"/>
                </a:ext>
              </a:extLst>
            </p:cNvPr>
            <p:cNvCxnSpPr>
              <a:cxnSpLocks/>
            </p:cNvCxnSpPr>
            <p:nvPr/>
          </p:nvCxnSpPr>
          <p:spPr>
            <a:xfrm>
              <a:off x="8095364" y="1630809"/>
              <a:ext cx="0" cy="1182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37" name="Group 1136">
            <a:extLst>
              <a:ext uri="{FF2B5EF4-FFF2-40B4-BE49-F238E27FC236}">
                <a16:creationId xmlns:a16="http://schemas.microsoft.com/office/drawing/2014/main" id="{5F7E4956-D93A-DD6C-3E32-EA0E7CC52BC9}"/>
              </a:ext>
            </a:extLst>
          </p:cNvPr>
          <p:cNvGrpSpPr/>
          <p:nvPr/>
        </p:nvGrpSpPr>
        <p:grpSpPr>
          <a:xfrm>
            <a:off x="5903978" y="2354116"/>
            <a:ext cx="2998103" cy="934939"/>
            <a:chOff x="5751267" y="2660172"/>
            <a:chExt cx="2998103" cy="934939"/>
          </a:xfrm>
        </p:grpSpPr>
        <p:sp>
          <p:nvSpPr>
            <p:cNvPr id="1103" name="Rectangle 1102">
              <a:extLst>
                <a:ext uri="{FF2B5EF4-FFF2-40B4-BE49-F238E27FC236}">
                  <a16:creationId xmlns:a16="http://schemas.microsoft.com/office/drawing/2014/main" id="{FCE5E172-8D9F-A092-2E8F-DC09D3172820}"/>
                </a:ext>
              </a:extLst>
            </p:cNvPr>
            <p:cNvSpPr/>
            <p:nvPr/>
          </p:nvSpPr>
          <p:spPr>
            <a:xfrm>
              <a:off x="5751267" y="2660172"/>
              <a:ext cx="2998103" cy="934939"/>
            </a:xfrm>
            <a:prstGeom prst="rect">
              <a:avLst/>
            </a:prstGeom>
            <a:noFill/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04" name="Group 1103">
              <a:extLst>
                <a:ext uri="{FF2B5EF4-FFF2-40B4-BE49-F238E27FC236}">
                  <a16:creationId xmlns:a16="http://schemas.microsoft.com/office/drawing/2014/main" id="{0847DD9D-B92A-7829-15A8-42F5E42BE983}"/>
                </a:ext>
              </a:extLst>
            </p:cNvPr>
            <p:cNvGrpSpPr/>
            <p:nvPr/>
          </p:nvGrpSpPr>
          <p:grpSpPr>
            <a:xfrm>
              <a:off x="5813484" y="2723609"/>
              <a:ext cx="1317241" cy="358070"/>
              <a:chOff x="4146839" y="1434808"/>
              <a:chExt cx="1317241" cy="358070"/>
            </a:xfrm>
          </p:grpSpPr>
          <p:sp>
            <p:nvSpPr>
              <p:cNvPr id="1105" name="Rectangle: Rounded Corners 1104">
                <a:extLst>
                  <a:ext uri="{FF2B5EF4-FFF2-40B4-BE49-F238E27FC236}">
                    <a16:creationId xmlns:a16="http://schemas.microsoft.com/office/drawing/2014/main" id="{6930E9CB-A3FA-57CA-C27A-D61F07143675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6" name="TextBox 1105">
                <a:extLst>
                  <a:ext uri="{FF2B5EF4-FFF2-40B4-BE49-F238E27FC236}">
                    <a16:creationId xmlns:a16="http://schemas.microsoft.com/office/drawing/2014/main" id="{9041375A-58B9-99F9-B324-B2D90AB408CB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Chart Type Agent</a:t>
                </a:r>
              </a:p>
            </p:txBody>
          </p:sp>
          <p:pic>
            <p:nvPicPr>
              <p:cNvPr id="1107" name="Picture 1106">
                <a:extLst>
                  <a:ext uri="{FF2B5EF4-FFF2-40B4-BE49-F238E27FC236}">
                    <a16:creationId xmlns:a16="http://schemas.microsoft.com/office/drawing/2014/main" id="{B5E34136-1FFF-38E6-E3FE-AD0F8758D7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108" name="Picture 2" descr="logo">
                <a:extLst>
                  <a:ext uri="{FF2B5EF4-FFF2-40B4-BE49-F238E27FC236}">
                    <a16:creationId xmlns:a16="http://schemas.microsoft.com/office/drawing/2014/main" id="{13EB5F33-AF32-8E25-C93F-F95F67ACBEE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09" name="TextBox 1108">
                <a:extLst>
                  <a:ext uri="{FF2B5EF4-FFF2-40B4-BE49-F238E27FC236}">
                    <a16:creationId xmlns:a16="http://schemas.microsoft.com/office/drawing/2014/main" id="{5EFDA2F9-5A1D-00B2-487C-4725D45495FF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110" name="Group 1109">
              <a:extLst>
                <a:ext uri="{FF2B5EF4-FFF2-40B4-BE49-F238E27FC236}">
                  <a16:creationId xmlns:a16="http://schemas.microsoft.com/office/drawing/2014/main" id="{789A22E3-5A38-B37F-E031-7133D3286994}"/>
                </a:ext>
              </a:extLst>
            </p:cNvPr>
            <p:cNvGrpSpPr/>
            <p:nvPr/>
          </p:nvGrpSpPr>
          <p:grpSpPr>
            <a:xfrm>
              <a:off x="7411257" y="2714492"/>
              <a:ext cx="1317241" cy="358070"/>
              <a:chOff x="4146839" y="1434808"/>
              <a:chExt cx="1317241" cy="358070"/>
            </a:xfrm>
          </p:grpSpPr>
          <p:sp>
            <p:nvSpPr>
              <p:cNvPr id="1111" name="Rectangle: Rounded Corners 1110">
                <a:extLst>
                  <a:ext uri="{FF2B5EF4-FFF2-40B4-BE49-F238E27FC236}">
                    <a16:creationId xmlns:a16="http://schemas.microsoft.com/office/drawing/2014/main" id="{887719AF-CF55-73A9-CF5F-3E9342F2D750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2" name="TextBox 1111">
                <a:extLst>
                  <a:ext uri="{FF2B5EF4-FFF2-40B4-BE49-F238E27FC236}">
                    <a16:creationId xmlns:a16="http://schemas.microsoft.com/office/drawing/2014/main" id="{699B3F69-E807-639A-9A4E-8458A456BACB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Plotly</a:t>
                </a:r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Code Agent</a:t>
                </a:r>
              </a:p>
            </p:txBody>
          </p:sp>
          <p:pic>
            <p:nvPicPr>
              <p:cNvPr id="1113" name="Picture 1112">
                <a:extLst>
                  <a:ext uri="{FF2B5EF4-FFF2-40B4-BE49-F238E27FC236}">
                    <a16:creationId xmlns:a16="http://schemas.microsoft.com/office/drawing/2014/main" id="{CDF9F218-D5CE-8EBC-B13C-2E58DF0DD6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114" name="Picture 2" descr="logo">
                <a:extLst>
                  <a:ext uri="{FF2B5EF4-FFF2-40B4-BE49-F238E27FC236}">
                    <a16:creationId xmlns:a16="http://schemas.microsoft.com/office/drawing/2014/main" id="{263C3452-FF34-1352-E330-E9F7A68ECF4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15" name="TextBox 1114">
                <a:extLst>
                  <a:ext uri="{FF2B5EF4-FFF2-40B4-BE49-F238E27FC236}">
                    <a16:creationId xmlns:a16="http://schemas.microsoft.com/office/drawing/2014/main" id="{3E2766AA-C12E-0EC4-4EC5-A20AE387660F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116" name="Group 1115">
              <a:extLst>
                <a:ext uri="{FF2B5EF4-FFF2-40B4-BE49-F238E27FC236}">
                  <a16:creationId xmlns:a16="http://schemas.microsoft.com/office/drawing/2014/main" id="{8FD8F764-F1C8-8CEA-290E-15B3C405B219}"/>
                </a:ext>
              </a:extLst>
            </p:cNvPr>
            <p:cNvGrpSpPr/>
            <p:nvPr/>
          </p:nvGrpSpPr>
          <p:grpSpPr>
            <a:xfrm>
              <a:off x="6640186" y="3181626"/>
              <a:ext cx="1317241" cy="358070"/>
              <a:chOff x="4146839" y="1434808"/>
              <a:chExt cx="1317241" cy="358070"/>
            </a:xfrm>
          </p:grpSpPr>
          <p:sp>
            <p:nvSpPr>
              <p:cNvPr id="1117" name="Rectangle: Rounded Corners 1116">
                <a:extLst>
                  <a:ext uri="{FF2B5EF4-FFF2-40B4-BE49-F238E27FC236}">
                    <a16:creationId xmlns:a16="http://schemas.microsoft.com/office/drawing/2014/main" id="{0CE124E1-3C56-B2A7-40E3-87CC54DDBF8D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8" name="TextBox 1117">
                <a:extLst>
                  <a:ext uri="{FF2B5EF4-FFF2-40B4-BE49-F238E27FC236}">
                    <a16:creationId xmlns:a16="http://schemas.microsoft.com/office/drawing/2014/main" id="{561B2FB2-879D-76F6-EA0D-21E691BFAC3E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Plotly</a:t>
                </a:r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code executor Agent</a:t>
                </a:r>
              </a:p>
            </p:txBody>
          </p:sp>
          <p:pic>
            <p:nvPicPr>
              <p:cNvPr id="1119" name="Picture 1118">
                <a:extLst>
                  <a:ext uri="{FF2B5EF4-FFF2-40B4-BE49-F238E27FC236}">
                    <a16:creationId xmlns:a16="http://schemas.microsoft.com/office/drawing/2014/main" id="{66E6A6DE-2690-B244-7489-D06AFA1D6A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120" name="Picture 2" descr="logo">
                <a:extLst>
                  <a:ext uri="{FF2B5EF4-FFF2-40B4-BE49-F238E27FC236}">
                    <a16:creationId xmlns:a16="http://schemas.microsoft.com/office/drawing/2014/main" id="{4849A6C6-E4B7-7C1D-F3CA-134B57A2C9E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21" name="TextBox 1120">
                <a:extLst>
                  <a:ext uri="{FF2B5EF4-FFF2-40B4-BE49-F238E27FC236}">
                    <a16:creationId xmlns:a16="http://schemas.microsoft.com/office/drawing/2014/main" id="{F71541BD-64CD-4E56-1522-3D52CF371479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cxnSp>
          <p:nvCxnSpPr>
            <p:cNvPr id="1128" name="Straight Arrow Connector 1127">
              <a:extLst>
                <a:ext uri="{FF2B5EF4-FFF2-40B4-BE49-F238E27FC236}">
                  <a16:creationId xmlns:a16="http://schemas.microsoft.com/office/drawing/2014/main" id="{841AFCAD-4DF8-5E5E-65F1-EE752C7380E7}"/>
                </a:ext>
              </a:extLst>
            </p:cNvPr>
            <p:cNvCxnSpPr/>
            <p:nvPr/>
          </p:nvCxnSpPr>
          <p:spPr>
            <a:xfrm>
              <a:off x="7105475" y="2878399"/>
              <a:ext cx="2264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9" name="Straight Arrow Connector 1128">
              <a:extLst>
                <a:ext uri="{FF2B5EF4-FFF2-40B4-BE49-F238E27FC236}">
                  <a16:creationId xmlns:a16="http://schemas.microsoft.com/office/drawing/2014/main" id="{C800EC24-E72E-64CA-C8BA-DE7E86473A5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17592" y="3361728"/>
              <a:ext cx="5709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4" name="Connector: Elbow 1133">
              <a:extLst>
                <a:ext uri="{FF2B5EF4-FFF2-40B4-BE49-F238E27FC236}">
                  <a16:creationId xmlns:a16="http://schemas.microsoft.com/office/drawing/2014/main" id="{CD763020-94DC-B115-7751-D1917CCC73D0}"/>
                </a:ext>
              </a:extLst>
            </p:cNvPr>
            <p:cNvCxnSpPr/>
            <p:nvPr/>
          </p:nvCxnSpPr>
          <p:spPr>
            <a:xfrm rot="10800000" flipV="1">
              <a:off x="7880240" y="3058738"/>
              <a:ext cx="334528" cy="285782"/>
            </a:xfrm>
            <a:prstGeom prst="bentConnector3">
              <a:avLst>
                <a:gd name="adj1" fmla="val 2525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8" name="TextBox 1137">
            <a:extLst>
              <a:ext uri="{FF2B5EF4-FFF2-40B4-BE49-F238E27FC236}">
                <a16:creationId xmlns:a16="http://schemas.microsoft.com/office/drawing/2014/main" id="{CAE79B91-1CE8-A7AA-2FA2-F87AA80DD1CF}"/>
              </a:ext>
            </a:extLst>
          </p:cNvPr>
          <p:cNvSpPr txBox="1"/>
          <p:nvPr/>
        </p:nvSpPr>
        <p:spPr>
          <a:xfrm>
            <a:off x="5110518" y="2816397"/>
            <a:ext cx="62848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2.0 Flash</a:t>
            </a:r>
          </a:p>
        </p:txBody>
      </p:sp>
      <p:grpSp>
        <p:nvGrpSpPr>
          <p:cNvPr id="1140" name="Group 1139">
            <a:extLst>
              <a:ext uri="{FF2B5EF4-FFF2-40B4-BE49-F238E27FC236}">
                <a16:creationId xmlns:a16="http://schemas.microsoft.com/office/drawing/2014/main" id="{7884D924-5CBF-F99C-BD4C-8FDCE1E6BC85}"/>
              </a:ext>
            </a:extLst>
          </p:cNvPr>
          <p:cNvGrpSpPr/>
          <p:nvPr/>
        </p:nvGrpSpPr>
        <p:grpSpPr>
          <a:xfrm>
            <a:off x="7729889" y="471425"/>
            <a:ext cx="1204166" cy="497363"/>
            <a:chOff x="7582655" y="646246"/>
            <a:chExt cx="1204166" cy="497363"/>
          </a:xfrm>
        </p:grpSpPr>
        <p:pic>
          <p:nvPicPr>
            <p:cNvPr id="1059" name="Picture 4" descr="bigquery&quot; Icon - Download for free – Iconduck">
              <a:extLst>
                <a:ext uri="{FF2B5EF4-FFF2-40B4-BE49-F238E27FC236}">
                  <a16:creationId xmlns:a16="http://schemas.microsoft.com/office/drawing/2014/main" id="{BA3158C0-9EE5-7617-9513-62E65A73733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09686" y="646246"/>
              <a:ext cx="342533" cy="342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39" name="TextBox 1138">
              <a:extLst>
                <a:ext uri="{FF2B5EF4-FFF2-40B4-BE49-F238E27FC236}">
                  <a16:creationId xmlns:a16="http://schemas.microsoft.com/office/drawing/2014/main" id="{799A4554-036B-245B-522B-4533F56A24B6}"/>
                </a:ext>
              </a:extLst>
            </p:cNvPr>
            <p:cNvSpPr txBox="1"/>
            <p:nvPr/>
          </p:nvSpPr>
          <p:spPr>
            <a:xfrm>
              <a:off x="7582655" y="928165"/>
              <a:ext cx="120416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Big Query Database</a:t>
              </a:r>
            </a:p>
          </p:txBody>
        </p:sp>
      </p:grpSp>
      <p:cxnSp>
        <p:nvCxnSpPr>
          <p:cNvPr id="1142" name="Straight Arrow Connector 1141">
            <a:extLst>
              <a:ext uri="{FF2B5EF4-FFF2-40B4-BE49-F238E27FC236}">
                <a16:creationId xmlns:a16="http://schemas.microsoft.com/office/drawing/2014/main" id="{FED4DCD4-4CD6-243E-2156-151476D78757}"/>
              </a:ext>
            </a:extLst>
          </p:cNvPr>
          <p:cNvCxnSpPr>
            <a:cxnSpLocks/>
          </p:cNvCxnSpPr>
          <p:nvPr/>
        </p:nvCxnSpPr>
        <p:spPr>
          <a:xfrm>
            <a:off x="8164376" y="917085"/>
            <a:ext cx="0" cy="293122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3" name="Straight Arrow Connector 1142">
            <a:extLst>
              <a:ext uri="{FF2B5EF4-FFF2-40B4-BE49-F238E27FC236}">
                <a16:creationId xmlns:a16="http://schemas.microsoft.com/office/drawing/2014/main" id="{D5939953-FBCE-E4AF-C220-AF3BA2107A3E}"/>
              </a:ext>
            </a:extLst>
          </p:cNvPr>
          <p:cNvCxnSpPr>
            <a:cxnSpLocks/>
          </p:cNvCxnSpPr>
          <p:nvPr/>
        </p:nvCxnSpPr>
        <p:spPr>
          <a:xfrm flipH="1" flipV="1">
            <a:off x="8316776" y="906755"/>
            <a:ext cx="3342" cy="303452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5" name="Connector: Elbow 1164">
            <a:extLst>
              <a:ext uri="{FF2B5EF4-FFF2-40B4-BE49-F238E27FC236}">
                <a16:creationId xmlns:a16="http://schemas.microsoft.com/office/drawing/2014/main" id="{2871789E-8BED-D8BC-D5C9-2C520000D69A}"/>
              </a:ext>
            </a:extLst>
          </p:cNvPr>
          <p:cNvCxnSpPr/>
          <p:nvPr/>
        </p:nvCxnSpPr>
        <p:spPr>
          <a:xfrm rot="16200000" flipH="1">
            <a:off x="3707087" y="1178539"/>
            <a:ext cx="543956" cy="478840"/>
          </a:xfrm>
          <a:prstGeom prst="bentConnector3">
            <a:avLst>
              <a:gd name="adj1" fmla="val 100005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8" name="Connector: Elbow 1167">
            <a:extLst>
              <a:ext uri="{FF2B5EF4-FFF2-40B4-BE49-F238E27FC236}">
                <a16:creationId xmlns:a16="http://schemas.microsoft.com/office/drawing/2014/main" id="{AED3D234-CE9B-7F51-E5C0-EBD722D398EF}"/>
              </a:ext>
            </a:extLst>
          </p:cNvPr>
          <p:cNvCxnSpPr/>
          <p:nvPr/>
        </p:nvCxnSpPr>
        <p:spPr>
          <a:xfrm rot="16200000" flipH="1">
            <a:off x="3055245" y="1636727"/>
            <a:ext cx="1628682" cy="697798"/>
          </a:xfrm>
          <a:prstGeom prst="bentConnector3">
            <a:avLst>
              <a:gd name="adj1" fmla="val 100103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1" name="Connector: Elbow 1170">
            <a:extLst>
              <a:ext uri="{FF2B5EF4-FFF2-40B4-BE49-F238E27FC236}">
                <a16:creationId xmlns:a16="http://schemas.microsoft.com/office/drawing/2014/main" id="{CA216CA4-C639-1B3B-56C4-71F82F7D3459}"/>
              </a:ext>
            </a:extLst>
          </p:cNvPr>
          <p:cNvCxnSpPr/>
          <p:nvPr/>
        </p:nvCxnSpPr>
        <p:spPr>
          <a:xfrm rot="16200000" flipH="1">
            <a:off x="2451686" y="2023684"/>
            <a:ext cx="2619199" cy="914400"/>
          </a:xfrm>
          <a:prstGeom prst="bentConnector3">
            <a:avLst>
              <a:gd name="adj1" fmla="val 100158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4" name="Connector: Elbow 1173">
            <a:extLst>
              <a:ext uri="{FF2B5EF4-FFF2-40B4-BE49-F238E27FC236}">
                <a16:creationId xmlns:a16="http://schemas.microsoft.com/office/drawing/2014/main" id="{A993AEF5-82A7-695C-6671-CC41D49EFD43}"/>
              </a:ext>
            </a:extLst>
          </p:cNvPr>
          <p:cNvCxnSpPr>
            <a:cxnSpLocks/>
          </p:cNvCxnSpPr>
          <p:nvPr/>
        </p:nvCxnSpPr>
        <p:spPr>
          <a:xfrm rot="16200000" flipH="1">
            <a:off x="1943162" y="2340964"/>
            <a:ext cx="3445003" cy="1105642"/>
          </a:xfrm>
          <a:prstGeom prst="bentConnector3">
            <a:avLst>
              <a:gd name="adj1" fmla="val 100092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2" name="Straight Arrow Connector 1181">
            <a:extLst>
              <a:ext uri="{FF2B5EF4-FFF2-40B4-BE49-F238E27FC236}">
                <a16:creationId xmlns:a16="http://schemas.microsoft.com/office/drawing/2014/main" id="{92B49D65-6CD7-FC82-D2D0-2490C9538063}"/>
              </a:ext>
            </a:extLst>
          </p:cNvPr>
          <p:cNvCxnSpPr/>
          <p:nvPr/>
        </p:nvCxnSpPr>
        <p:spPr>
          <a:xfrm>
            <a:off x="5758226" y="2671534"/>
            <a:ext cx="15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3" name="Straight Arrow Connector 1182">
            <a:extLst>
              <a:ext uri="{FF2B5EF4-FFF2-40B4-BE49-F238E27FC236}">
                <a16:creationId xmlns:a16="http://schemas.microsoft.com/office/drawing/2014/main" id="{0DE31A60-CDC5-8273-CD20-34AC3DE91B5B}"/>
              </a:ext>
            </a:extLst>
          </p:cNvPr>
          <p:cNvCxnSpPr>
            <a:cxnSpLocks/>
          </p:cNvCxnSpPr>
          <p:nvPr/>
        </p:nvCxnSpPr>
        <p:spPr>
          <a:xfrm flipH="1">
            <a:off x="5746750" y="2752682"/>
            <a:ext cx="15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4" name="Straight Arrow Connector 1183">
            <a:extLst>
              <a:ext uri="{FF2B5EF4-FFF2-40B4-BE49-F238E27FC236}">
                <a16:creationId xmlns:a16="http://schemas.microsoft.com/office/drawing/2014/main" id="{A3950F24-59AC-AB53-DCA3-AD1CBB80BEA6}"/>
              </a:ext>
            </a:extLst>
          </p:cNvPr>
          <p:cNvCxnSpPr/>
          <p:nvPr/>
        </p:nvCxnSpPr>
        <p:spPr>
          <a:xfrm>
            <a:off x="5732539" y="1590487"/>
            <a:ext cx="15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5" name="Straight Arrow Connector 1184">
            <a:extLst>
              <a:ext uri="{FF2B5EF4-FFF2-40B4-BE49-F238E27FC236}">
                <a16:creationId xmlns:a16="http://schemas.microsoft.com/office/drawing/2014/main" id="{9C2B4DDA-6C72-226F-58B6-1626A2EE3E7D}"/>
              </a:ext>
            </a:extLst>
          </p:cNvPr>
          <p:cNvCxnSpPr>
            <a:cxnSpLocks/>
          </p:cNvCxnSpPr>
          <p:nvPr/>
        </p:nvCxnSpPr>
        <p:spPr>
          <a:xfrm flipH="1">
            <a:off x="5721063" y="1671635"/>
            <a:ext cx="15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6" name="Rectangle: Rounded Corners 1185">
            <a:extLst>
              <a:ext uri="{FF2B5EF4-FFF2-40B4-BE49-F238E27FC236}">
                <a16:creationId xmlns:a16="http://schemas.microsoft.com/office/drawing/2014/main" id="{BFEFC139-AD33-F155-0408-F10FE5968A21}"/>
              </a:ext>
            </a:extLst>
          </p:cNvPr>
          <p:cNvSpPr/>
          <p:nvPr/>
        </p:nvSpPr>
        <p:spPr>
          <a:xfrm>
            <a:off x="6274397" y="4364841"/>
            <a:ext cx="972855" cy="511463"/>
          </a:xfrm>
          <a:prstGeom prst="roundRect">
            <a:avLst/>
          </a:prstGeom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Email Integration Connector</a:t>
            </a:r>
          </a:p>
        </p:txBody>
      </p:sp>
      <p:cxnSp>
        <p:nvCxnSpPr>
          <p:cNvPr id="1187" name="Straight Arrow Connector 1186">
            <a:extLst>
              <a:ext uri="{FF2B5EF4-FFF2-40B4-BE49-F238E27FC236}">
                <a16:creationId xmlns:a16="http://schemas.microsoft.com/office/drawing/2014/main" id="{275A9B87-F7F6-FBBF-E941-FEBCB31884E0}"/>
              </a:ext>
            </a:extLst>
          </p:cNvPr>
          <p:cNvCxnSpPr>
            <a:cxnSpLocks/>
          </p:cNvCxnSpPr>
          <p:nvPr/>
        </p:nvCxnSpPr>
        <p:spPr>
          <a:xfrm>
            <a:off x="5856793" y="4638438"/>
            <a:ext cx="3762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91" name="Picture 6" descr="Cloud Computing Services | Google Cloud">
            <a:extLst>
              <a:ext uri="{FF2B5EF4-FFF2-40B4-BE49-F238E27FC236}">
                <a16:creationId xmlns:a16="http://schemas.microsoft.com/office/drawing/2014/main" id="{4D373724-89A5-924D-AF36-20E0688FF1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3052" y="4391614"/>
            <a:ext cx="247089" cy="129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96" name="Picture 12" descr="Cloud Computing Services | Google Cloud">
            <a:extLst>
              <a:ext uri="{FF2B5EF4-FFF2-40B4-BE49-F238E27FC236}">
                <a16:creationId xmlns:a16="http://schemas.microsoft.com/office/drawing/2014/main" id="{58B59378-C725-097C-54D6-0F7042969C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7589" y="4638438"/>
            <a:ext cx="871564" cy="457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97" name="Google Shape;81;p17">
            <a:extLst>
              <a:ext uri="{FF2B5EF4-FFF2-40B4-BE49-F238E27FC236}">
                <a16:creationId xmlns:a16="http://schemas.microsoft.com/office/drawing/2014/main" id="{C1DC5D4A-D406-8E46-5331-DED5142D8473}"/>
              </a:ext>
            </a:extLst>
          </p:cNvPr>
          <p:cNvSpPr txBox="1"/>
          <p:nvPr/>
        </p:nvSpPr>
        <p:spPr>
          <a:xfrm>
            <a:off x="88595" y="-85397"/>
            <a:ext cx="4210258" cy="360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Serena Agent architecture  </a:t>
            </a:r>
            <a:endParaRPr sz="22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198" name="TextBox 1197">
            <a:extLst>
              <a:ext uri="{FF2B5EF4-FFF2-40B4-BE49-F238E27FC236}">
                <a16:creationId xmlns:a16="http://schemas.microsoft.com/office/drawing/2014/main" id="{6031405E-B75A-07D4-787B-6B9AE6F1D46A}"/>
              </a:ext>
            </a:extLst>
          </p:cNvPr>
          <p:cNvSpPr txBox="1"/>
          <p:nvPr/>
        </p:nvSpPr>
        <p:spPr>
          <a:xfrm>
            <a:off x="1691243" y="4793636"/>
            <a:ext cx="11335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Cloud Run</a:t>
            </a:r>
          </a:p>
        </p:txBody>
      </p:sp>
      <p:pic>
        <p:nvPicPr>
          <p:cNvPr id="1199" name="Picture 14" descr="google cloud run&quot; Icon - Download for free – Iconduck">
            <a:extLst>
              <a:ext uri="{FF2B5EF4-FFF2-40B4-BE49-F238E27FC236}">
                <a16:creationId xmlns:a16="http://schemas.microsoft.com/office/drawing/2014/main" id="{4BFBB114-653F-E9AF-31BC-1477A73026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210" y="4647713"/>
            <a:ext cx="412651" cy="371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01" name="Straight Arrow Connector 1200">
            <a:extLst>
              <a:ext uri="{FF2B5EF4-FFF2-40B4-BE49-F238E27FC236}">
                <a16:creationId xmlns:a16="http://schemas.microsoft.com/office/drawing/2014/main" id="{60C7849F-FAB0-F80F-A154-546D913C7BD2}"/>
              </a:ext>
            </a:extLst>
          </p:cNvPr>
          <p:cNvCxnSpPr/>
          <p:nvPr/>
        </p:nvCxnSpPr>
        <p:spPr>
          <a:xfrm>
            <a:off x="4421516" y="777232"/>
            <a:ext cx="68154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5" name="Rectangle 1194">
            <a:extLst>
              <a:ext uri="{FF2B5EF4-FFF2-40B4-BE49-F238E27FC236}">
                <a16:creationId xmlns:a16="http://schemas.microsoft.com/office/drawing/2014/main" id="{9B58CD7D-DA22-EF3D-0361-78AA7CBBB362}"/>
              </a:ext>
            </a:extLst>
          </p:cNvPr>
          <p:cNvSpPr/>
          <p:nvPr/>
        </p:nvSpPr>
        <p:spPr>
          <a:xfrm>
            <a:off x="1322144" y="379808"/>
            <a:ext cx="7760171" cy="4683969"/>
          </a:xfrm>
          <a:prstGeom prst="rect">
            <a:avLst/>
          </a:prstGeom>
          <a:solidFill>
            <a:schemeClr val="accent1">
              <a:alpha val="10000"/>
            </a:schemeClr>
          </a:solidFill>
          <a:ln w="12700" cap="flat" cmpd="sng" algn="ctr">
            <a:solidFill>
              <a:srgbClr val="397FF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23473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1729</TotalTime>
  <Words>111</Words>
  <Application>Microsoft Office PowerPoint</Application>
  <PresentationFormat>On-screen Show (16:9)</PresentationFormat>
  <Paragraphs>43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Google Sans SemiBold</vt:lpstr>
      <vt:lpstr>Google Sans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Ashish Johnson</dc:creator>
  <cp:lastModifiedBy>Ashish Johnson</cp:lastModifiedBy>
  <cp:revision>14</cp:revision>
  <dcterms:modified xsi:type="dcterms:W3CDTF">2025-06-21T18:43:16Z</dcterms:modified>
</cp:coreProperties>
</file>